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828282"/>
    <a:srgbClr val="EAEAEA"/>
    <a:srgbClr val="83A2D9"/>
    <a:srgbClr val="C8D6EE"/>
    <a:srgbClr val="66FF33"/>
    <a:srgbClr val="FFCC66"/>
    <a:srgbClr val="CDCDCD"/>
    <a:srgbClr val="4472C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9" autoAdjust="0"/>
    <p:restoredTop sz="94660"/>
  </p:normalViewPr>
  <p:slideViewPr>
    <p:cSldViewPr snapToGrid="0">
      <p:cViewPr varScale="1">
        <p:scale>
          <a:sx n="94" d="100"/>
          <a:sy n="94" d="100"/>
        </p:scale>
        <p:origin x="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B4888-907D-4B52-9A44-549A40C3B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2AA3475-7802-4F6B-9CEF-BC20D7256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91424E-8BDD-4331-831C-4617B715B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728FD5-5E06-4FAC-B041-A8E2B3BE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9D74184-0856-40FE-8961-2C8C30B6B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417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287DB-0F30-4D60-B2F5-12493FA19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CD40246-A389-4D19-8A66-A6AEF1CF4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DA0F61D-DE42-4527-A583-1C151FEF0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0387708-C7D9-4EEC-9408-BF2824C6A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C44D204-4E7F-4160-9C5C-BFEBE6981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843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D36E52E0-A60A-4F52-8BEC-74703506F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10BE0BEB-3B14-4D53-B18B-88D4A3260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216436B-2368-4E23-9349-8A4696326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95F3311-781B-4AA7-94D4-3F10C4506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DA3223B-55FC-48B1-B378-83F491E43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617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1F1E4-0192-4571-A6DF-5BFFA99D9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11F31DE-0425-4BB4-9B4B-787715B9A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F636C1C-8877-4C59-A133-D058B0F0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A187A1C-B943-4A2B-9577-0A179FC1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CD38098-3324-4032-843D-5871BC704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144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086CA2-12D1-4B82-99C0-F6BEF4AD6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618C06A-41B3-4D12-9D8C-9D3A9C1A4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F89E480-2134-4FE7-AE8F-3CAFEF014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96DD0EA-ACBC-493F-83A3-F351D2036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1A9DD8C-700F-473D-A29E-4FCAAAE9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0690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0C7A2-46F7-4C4A-8CAE-0B85A6518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DFBAB71-83BA-442B-B253-70D39E29B1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34A9539-210D-41BC-A0FF-D9484D5E2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28453A6-BC79-4F21-AC14-BB001BAEA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A8E6523-E950-4F27-A663-1D6699622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D60BA4E-D0CF-4125-BB29-6ABD222A2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03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63308-52C8-4F18-BCB9-B0527B424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9C7D74C-4307-40BB-A0A6-351445300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1134309-0E7B-4CCA-A1C1-426753562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215F5967-BDE1-4D48-A46A-9E79A53B89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77C4BBA6-3E95-4773-9DD4-D054A9BA95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31B6C079-DC56-4B34-94CB-97A2194EE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71B4944-D401-46D3-AAB1-221487338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605A2BA-959F-4FC2-9B26-F28C632E2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6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D5AC1-E4B1-46A5-938A-3CE06B42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46C934E-13C2-49F1-A3E0-4402243B6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DCEB6CA2-32EB-4C22-ABBA-678EE1F05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C923C7C-D861-412D-AA0C-68D8C760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082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EF414A4F-3F79-40FB-908B-6B86B14D8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931452A-4BC2-4B08-B1B4-F95F83FC0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327630A-36BF-410C-ABB3-9446F47C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51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69CDE-AC77-4419-959E-9C469D19F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AD01B43-D84A-4E12-A174-DC5EBF991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40DB037-A18A-422E-BB05-B5F1E3245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43A7434-78C3-42CC-9125-72B82C3CE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25DCEFC-CF9F-406A-AEF5-AB17919C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DAE2027-ACE7-4657-8718-47847758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921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A95EA-704F-461F-80FB-952B29FB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C3931850-A035-46CE-B4FD-C2F218AF5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888ECC7-A2CA-49CE-88F7-A6808F6F5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B9EBA62-6028-4EC1-98D1-007E4874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FFE3DB4-57D4-423B-AC3D-344F8F7B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49D9E48-21A1-4E14-881E-3E359E4AE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767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6FEDC76-04BB-49A6-A0F5-3453801D1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A44EF43-25D8-4E3B-9ED7-4BDE213E6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CDAA11-391B-414A-B737-B6D130E124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1C28B-B461-4322-8ACD-7D7FEBB199F1}" type="datetimeFigureOut">
              <a:rPr lang="uk-UA" smtClean="0"/>
              <a:t>08.11.2025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ACF9BAE-22F9-490F-9F63-DC239B1A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7EC4273-A637-464D-89C9-2DD6EF887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026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7D299-C18F-AC53-AA41-A3D0EF5D8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>
            <a:extLst>
              <a:ext uri="{FF2B5EF4-FFF2-40B4-BE49-F238E27FC236}">
                <a16:creationId xmlns:a16="http://schemas.microsoft.com/office/drawing/2014/main" id="{4DBE841F-D0A5-D1D0-21BE-03A5ADD68046}"/>
              </a:ext>
            </a:extLst>
          </p:cNvPr>
          <p:cNvSpPr/>
          <p:nvPr/>
        </p:nvSpPr>
        <p:spPr>
          <a:xfrm>
            <a:off x="-1684199" y="-16320"/>
            <a:ext cx="14998590" cy="506250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Куб 13">
            <a:extLst>
              <a:ext uri="{FF2B5EF4-FFF2-40B4-BE49-F238E27FC236}">
                <a16:creationId xmlns:a16="http://schemas.microsoft.com/office/drawing/2014/main" id="{36346237-6527-07F3-E5E1-CE49F6AFB989}"/>
              </a:ext>
            </a:extLst>
          </p:cNvPr>
          <p:cNvSpPr/>
          <p:nvPr/>
        </p:nvSpPr>
        <p:spPr>
          <a:xfrm>
            <a:off x="2594207" y="-522514"/>
            <a:ext cx="6442392" cy="6989927"/>
          </a:xfrm>
          <a:prstGeom prst="cube">
            <a:avLst>
              <a:gd name="adj" fmla="val 13907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2" name="Трапеція  (маска)">
            <a:extLst>
              <a:ext uri="{FF2B5EF4-FFF2-40B4-BE49-F238E27FC236}">
                <a16:creationId xmlns:a16="http://schemas.microsoft.com/office/drawing/2014/main" id="{E9AA6AFE-08D3-68C0-76FC-2057F1EFF823}"/>
              </a:ext>
            </a:extLst>
          </p:cNvPr>
          <p:cNvSpPr/>
          <p:nvPr/>
        </p:nvSpPr>
        <p:spPr>
          <a:xfrm>
            <a:off x="13314391" y="7511750"/>
            <a:ext cx="4270247" cy="1825234"/>
          </a:xfrm>
          <a:prstGeom prst="trapezoid">
            <a:avLst>
              <a:gd name="adj" fmla="val 6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876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2338</TotalTime>
  <Words>0</Words>
  <Application>Microsoft Office PowerPoint</Application>
  <PresentationFormat>Широкий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Гімназія Капустянська</dc:creator>
  <cp:lastModifiedBy>Кузічев Микола Миколайович</cp:lastModifiedBy>
  <cp:revision>13</cp:revision>
  <dcterms:created xsi:type="dcterms:W3CDTF">2025-09-25T17:32:56Z</dcterms:created>
  <dcterms:modified xsi:type="dcterms:W3CDTF">2025-11-08T14:14:28Z</dcterms:modified>
</cp:coreProperties>
</file>